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9" r:id="rId10"/>
    <p:sldId id="263" r:id="rId11"/>
    <p:sldId id="262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6791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6395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0918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0327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1847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2283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5048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4788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6945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8076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8492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6ECE1-D39E-434B-940C-3EA4203B16D9}" type="datetimeFigureOut">
              <a:rPr lang="zh-TW" altLang="en-US" smtClean="0"/>
              <a:t>2017/4/12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8B992-8450-4416-803A-52206235D89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7908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graphicFrame>
        <p:nvGraphicFramePr>
          <p:cNvPr id="4" name="物件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2958018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Acrobat Document" r:id="rId3" imgW="6857819" imgH="3857448" progId="Acrobat.Document.11">
                  <p:embed/>
                </p:oleObj>
              </mc:Choice>
              <mc:Fallback>
                <p:oleObj name="Acrobat Document" r:id="rId3" imgW="6857819" imgH="3857448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998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5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8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5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89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5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69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5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839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5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10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30"/>
            <a:ext cx="12203988" cy="685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08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5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44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692418" cy="711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79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6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6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5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99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5977" cy="68580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057098" y="5063320"/>
            <a:ext cx="4809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/>
              <a:t>之前是用</a:t>
            </a:r>
            <a:r>
              <a:rPr lang="en-US" altLang="zh-TW" sz="2400" dirty="0" smtClean="0"/>
              <a:t>pooling </a:t>
            </a:r>
            <a:r>
              <a:rPr lang="zh-TW" altLang="en-US" sz="2400" dirty="0" smtClean="0"/>
              <a:t>最後</a:t>
            </a:r>
            <a:r>
              <a:rPr lang="en-US" altLang="zh-TW" sz="2400" dirty="0" smtClean="0"/>
              <a:t>output</a:t>
            </a:r>
            <a:r>
              <a:rPr lang="zh-TW" altLang="en-US" sz="2400" dirty="0" smtClean="0"/>
              <a:t>會變小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0835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59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603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R-CNN(region </a:t>
            </a:r>
            <a:r>
              <a:rPr lang="en-US" altLang="zh-TW" dirty="0" err="1" smtClean="0"/>
              <a:t>rnn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針對區域提取做</a:t>
            </a:r>
            <a:r>
              <a:rPr lang="en-US" altLang="zh-TW" dirty="0" smtClean="0"/>
              <a:t>CNN</a:t>
            </a:r>
            <a:r>
              <a:rPr lang="zh-TW" altLang="en-US" dirty="0" smtClean="0"/>
              <a:t>做</a:t>
            </a:r>
            <a:r>
              <a:rPr lang="en-US" altLang="zh-TW" dirty="0" smtClean="0"/>
              <a:t>object detection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656" y="3090934"/>
            <a:ext cx="8459266" cy="295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84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20</Words>
  <Application>Microsoft Office PowerPoint</Application>
  <PresentationFormat>寬螢幕</PresentationFormat>
  <Paragraphs>3</Paragraphs>
  <Slides>14</Slides>
  <Notes>0</Notes>
  <HiddenSlides>0</HiddenSlides>
  <MMClips>0</MMClips>
  <ScaleCrop>false</ScaleCrop>
  <HeadingPairs>
    <vt:vector size="8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0" baseType="lpstr">
      <vt:lpstr>新細明體</vt:lpstr>
      <vt:lpstr>Arial</vt:lpstr>
      <vt:lpstr>Calibri</vt:lpstr>
      <vt:lpstr>Calibri Light</vt:lpstr>
      <vt:lpstr>Office 佈景主題</vt:lpstr>
      <vt:lpstr>Acrobat Document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R-CNN(region rnn)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user-pc</dc:creator>
  <cp:lastModifiedBy>user-pc</cp:lastModifiedBy>
  <cp:revision>8</cp:revision>
  <dcterms:created xsi:type="dcterms:W3CDTF">2017-04-11T17:02:34Z</dcterms:created>
  <dcterms:modified xsi:type="dcterms:W3CDTF">2017-04-12T07:01:22Z</dcterms:modified>
</cp:coreProperties>
</file>

<file path=docProps/thumbnail.jpeg>
</file>